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14/04/1440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14/04/1440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14/04/1440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14/04/1440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14/04/1440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a:ea typeface="Calibri"/>
                <a:cs typeface="Arial"/>
              </a:rPr>
              <a:t>نائب الفاعل</a:t>
            </a:r>
            <a:endParaRPr lang="ar-IQ" dirty="0"/>
          </a:p>
        </p:txBody>
      </p:sp>
      <p:sp>
        <p:nvSpPr>
          <p:cNvPr id="3" name="عنوان فرعي 2"/>
          <p:cNvSpPr>
            <a:spLocks noGrp="1"/>
          </p:cNvSpPr>
          <p:nvPr>
            <p:ph type="subTitle" idx="1"/>
          </p:nvPr>
        </p:nvSpPr>
        <p:spPr/>
        <p:txBody>
          <a:bodyPr/>
          <a:lstStyle/>
          <a:p>
            <a:r>
              <a:rPr lang="en-US" dirty="0" smtClean="0"/>
              <a:t> </a:t>
            </a:r>
            <a:endParaRPr lang="ar-IQ" dirty="0"/>
          </a:p>
        </p:txBody>
      </p:sp>
    </p:spTree>
    <p:extLst>
      <p:ext uri="{BB962C8B-B14F-4D97-AF65-F5344CB8AC3E}">
        <p14:creationId xmlns:p14="http://schemas.microsoft.com/office/powerpoint/2010/main" val="1803332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612845"/>
            <a:ext cx="8424936" cy="6463308"/>
          </a:xfrm>
          <a:prstGeom prst="rect">
            <a:avLst/>
          </a:prstGeom>
        </p:spPr>
        <p:txBody>
          <a:bodyPr wrap="square">
            <a:spAutoFit/>
          </a:bodyPr>
          <a:lstStyle/>
          <a:p>
            <a:r>
              <a:rPr lang="ar-SA" dirty="0"/>
              <a:t>نائب الفاعل :</a:t>
            </a:r>
            <a:endParaRPr lang="en-US" dirty="0"/>
          </a:p>
          <a:p>
            <a:r>
              <a:rPr lang="ar-SA" dirty="0"/>
              <a:t>هو اسم مرفوع تقدم عليه اسم مبني للمجهول</a:t>
            </a:r>
            <a:r>
              <a:rPr lang="ar-SA" baseline="30000" dirty="0"/>
              <a:t>(1)</a:t>
            </a:r>
            <a:r>
              <a:rPr lang="ar-SA" dirty="0"/>
              <a:t> ليحل مكان الفاعل مثل قول الله : (</a:t>
            </a:r>
            <a:r>
              <a:rPr lang="ar-SA" u="sng" dirty="0"/>
              <a:t>وخلق</a:t>
            </a:r>
            <a:r>
              <a:rPr lang="ar-SA" dirty="0"/>
              <a:t> الانسان ضعيفا)</a:t>
            </a:r>
            <a:r>
              <a:rPr lang="ar-SA" baseline="30000" dirty="0"/>
              <a:t>(2) </a:t>
            </a:r>
            <a:r>
              <a:rPr lang="ar-SA" dirty="0"/>
              <a:t>.</a:t>
            </a:r>
            <a:endParaRPr lang="en-US" dirty="0"/>
          </a:p>
          <a:p>
            <a:r>
              <a:rPr lang="ar-SA" dirty="0"/>
              <a:t>فالفعل (خلق) مبني للمجهول (الانسان) نائب فاعل مرفوع و كان في الاصل مفعولا به فناب عن الفاعل بعد حذفه اذ لا يمكن لعقل ان يتصور يخلق الانسان نفسه فأصل الكلام (خلق الله الانسان ضعيفا) ولما كان الفاعل معلوما فصار من البلاغة حذفه ناب المفعول به الانسان مكان الفاعل  و يسمى نائبا للفاعل و يأخذ حكمه من حيث الرفع .</a:t>
            </a:r>
            <a:endParaRPr lang="en-US" dirty="0"/>
          </a:p>
          <a:p>
            <a:r>
              <a:rPr lang="ar-SA" dirty="0"/>
              <a:t>و مثل قوله (صلى الله عليه و سلم) (رفع عن امتي الخطأ و النسيان و ما استكرهوا عليه)</a:t>
            </a:r>
            <a:r>
              <a:rPr lang="ar-SA" baseline="30000" dirty="0"/>
              <a:t>(3)</a:t>
            </a:r>
            <a:r>
              <a:rPr lang="ar-SA" dirty="0"/>
              <a:t> فأصل الكلام (رفع الله عن امتي .........)</a:t>
            </a:r>
            <a:endParaRPr lang="en-US" dirty="0"/>
          </a:p>
          <a:p>
            <a:r>
              <a:rPr lang="ar-SA" dirty="0"/>
              <a:t>بناء الفعل المتعدي للمفعولين الى المجهول :</a:t>
            </a:r>
            <a:endParaRPr lang="en-US" dirty="0"/>
          </a:p>
          <a:p>
            <a:r>
              <a:rPr lang="ar-SA" dirty="0"/>
              <a:t>فالشواهد التي قدمناها تخص الفعل المتعدي لمفعول به واحد اما في حالة المتعدي لمفعولين او اكثر فعند بنائه للمجهول يجب ان ينوب المفعول به الاول مكان الفاعل و يعرب نائب فاعل و يبقى المفعول الثاني كما هو مثل منح الله الصابرين اجرا</a:t>
            </a:r>
            <a:r>
              <a:rPr lang="ar-SA" baseline="30000" dirty="0"/>
              <a:t>(4)</a:t>
            </a:r>
            <a:r>
              <a:rPr lang="ar-SA" dirty="0"/>
              <a:t> </a:t>
            </a:r>
            <a:endParaRPr lang="en-US" dirty="0"/>
          </a:p>
          <a:p>
            <a:r>
              <a:rPr lang="ar-SA" dirty="0"/>
              <a:t>فعند بنائها نقول : منح الصابرون اجرا</a:t>
            </a:r>
            <a:r>
              <a:rPr lang="ar-SA" baseline="30000" dirty="0"/>
              <a:t>(5)</a:t>
            </a:r>
            <a:r>
              <a:rPr lang="ar-SA" dirty="0"/>
              <a:t> </a:t>
            </a:r>
            <a:r>
              <a:rPr lang="ar-SA" dirty="0" smtClean="0"/>
              <a:t>..</a:t>
            </a:r>
          </a:p>
          <a:p>
            <a:endParaRPr lang="en-US" dirty="0"/>
          </a:p>
          <a:p>
            <a:r>
              <a:rPr lang="ar-SA" dirty="0"/>
              <a:t> ــــــــــــــــــــــــــــــــــــــــــــــــــــــــــ</a:t>
            </a:r>
            <a:endParaRPr lang="en-US" dirty="0"/>
          </a:p>
          <a:p>
            <a:r>
              <a:rPr lang="ar-SA" dirty="0"/>
              <a:t>1 – سبق الحديث عن فعل المبني للمجهول في الفصل الثاني من الباب الاول فجدد به عهدا </a:t>
            </a:r>
            <a:endParaRPr lang="en-US" dirty="0"/>
          </a:p>
          <a:p>
            <a:r>
              <a:rPr lang="ar-SA" dirty="0"/>
              <a:t>2 – سورة النساء الآية :28                        3 – رواه الطبراني بسند جيد</a:t>
            </a:r>
            <a:endParaRPr lang="en-US" dirty="0"/>
          </a:p>
          <a:p>
            <a:r>
              <a:rPr lang="ar-SA" dirty="0"/>
              <a:t>4 – منح : فعل ماضي مبني على الفتح </a:t>
            </a:r>
            <a:endParaRPr lang="en-US" dirty="0"/>
          </a:p>
          <a:p>
            <a:r>
              <a:rPr lang="ar-SA" dirty="0"/>
              <a:t>الله : فاعل مرفوع و علامة رفعه الضمة </a:t>
            </a:r>
            <a:endParaRPr lang="en-US" dirty="0"/>
          </a:p>
          <a:p>
            <a:r>
              <a:rPr lang="ar-SA" dirty="0"/>
              <a:t>الصابرين : مفعول به اول منصوب بالياء لأنه جمع مذكر سالم</a:t>
            </a:r>
            <a:endParaRPr lang="en-US" dirty="0"/>
          </a:p>
          <a:p>
            <a:r>
              <a:rPr lang="ar-SA" dirty="0"/>
              <a:t>اجرا : مفعول به ثان منصوب بالفتحة للفعل منح المتعدي لمفعولين </a:t>
            </a:r>
            <a:endParaRPr lang="en-US" dirty="0"/>
          </a:p>
          <a:p>
            <a:r>
              <a:rPr lang="ar-SA" dirty="0"/>
              <a:t>5 – منح : فعل ماضي مبني للمجهول مبني على الفتح . </a:t>
            </a:r>
            <a:endParaRPr lang="en-US" dirty="0"/>
          </a:p>
          <a:p>
            <a:r>
              <a:rPr lang="ar-SA" dirty="0"/>
              <a:t> </a:t>
            </a:r>
            <a:endParaRPr lang="en-US" dirty="0"/>
          </a:p>
          <a:p>
            <a:endParaRPr lang="en-US" dirty="0"/>
          </a:p>
        </p:txBody>
      </p:sp>
    </p:spTree>
    <p:extLst>
      <p:ext uri="{BB962C8B-B14F-4D97-AF65-F5344CB8AC3E}">
        <p14:creationId xmlns:p14="http://schemas.microsoft.com/office/powerpoint/2010/main" val="1775037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16632"/>
            <a:ext cx="9144000" cy="5909310"/>
          </a:xfrm>
          <a:prstGeom prst="rect">
            <a:avLst/>
          </a:prstGeom>
        </p:spPr>
        <p:txBody>
          <a:bodyPr wrap="square">
            <a:spAutoFit/>
          </a:bodyPr>
          <a:lstStyle/>
          <a:p>
            <a:r>
              <a:rPr lang="ar-SA" dirty="0"/>
              <a:t>اقسام نائب الفاعل : </a:t>
            </a:r>
            <a:endParaRPr lang="en-US" dirty="0"/>
          </a:p>
          <a:p>
            <a:r>
              <a:rPr lang="ar-SA" dirty="0"/>
              <a:t>ينقسم نائب الفاعل الى انقسامات مختلفة فينقسم من حيث كونه اسما ظاهرا (صريحا) و من حيث كونه مؤولا و من حيث كونه ضميرا و اليك التفصيل : </a:t>
            </a:r>
            <a:endParaRPr lang="en-US" dirty="0"/>
          </a:p>
          <a:p>
            <a:r>
              <a:rPr lang="ar-SA" dirty="0"/>
              <a:t>اولا : نائب الفاعل من حيث كونه اسما ظاهرا صريحا :</a:t>
            </a:r>
            <a:endParaRPr lang="en-US" dirty="0"/>
          </a:p>
          <a:p>
            <a:r>
              <a:rPr lang="ar-SA" dirty="0"/>
              <a:t>ان يكون نائب الفاعل اسما ظاهرا مذكورا مثل قوله (صلى الله عليه وسلم) (رفع القلم عن ثلاث : عن النائم حتى يستيقظ و عن الصبي حتى يحتلم و عن المجنون حتى يعقل)</a:t>
            </a:r>
            <a:r>
              <a:rPr lang="ar-SA" baseline="30000" dirty="0"/>
              <a:t>(1)</a:t>
            </a:r>
            <a:r>
              <a:rPr lang="ar-SA" dirty="0"/>
              <a:t> , فنائب الفاعل (القلم) اسم ظاهر مذكور في الحديث الشريف ...</a:t>
            </a:r>
            <a:endParaRPr lang="en-US" dirty="0"/>
          </a:p>
          <a:p>
            <a:r>
              <a:rPr lang="ar-SA" dirty="0"/>
              <a:t>ثانيا : نائب الفاعل من حيث كونه مؤولا : </a:t>
            </a:r>
            <a:endParaRPr lang="en-US" dirty="0"/>
          </a:p>
          <a:p>
            <a:r>
              <a:rPr lang="ar-SA" dirty="0"/>
              <a:t>حيث يتم تأويل الفعل مع حرف مصدري سابق للفعل و يؤولان على صورة المصدر على انه نائب فاعل .</a:t>
            </a:r>
            <a:endParaRPr lang="en-US" dirty="0"/>
          </a:p>
          <a:p>
            <a:r>
              <a:rPr lang="ar-SA" dirty="0"/>
              <a:t>مثل : يحمد ان تساعد الفقراء – يشكر ما تفعل الخير .</a:t>
            </a:r>
            <a:endParaRPr lang="en-US" dirty="0"/>
          </a:p>
          <a:p>
            <a:r>
              <a:rPr lang="ar-SA" dirty="0"/>
              <a:t>و التأويل : تحمد مساعدتك الفقراء – يشكر فعلك الخير.</a:t>
            </a:r>
            <a:endParaRPr lang="en-US" dirty="0"/>
          </a:p>
          <a:p>
            <a:r>
              <a:rPr lang="ar-SA" dirty="0"/>
              <a:t>حيث يتم تأويل الفعل مع الحرف المصدري السابق له ان او ما , على صورة مصدر على انه نائب فاعل .</a:t>
            </a:r>
            <a:endParaRPr lang="en-US" dirty="0"/>
          </a:p>
          <a:p>
            <a:r>
              <a:rPr lang="ar-SA" dirty="0"/>
              <a:t>ثالثا : نائب الفاعل من حيث كونه ضميرا : </a:t>
            </a:r>
            <a:endParaRPr lang="en-US" dirty="0"/>
          </a:p>
          <a:p>
            <a:r>
              <a:rPr lang="ar-SA" dirty="0"/>
              <a:t>أ – قد يكون ضميرا متصلا : </a:t>
            </a:r>
            <a:endParaRPr lang="en-US" dirty="0"/>
          </a:p>
          <a:p>
            <a:r>
              <a:rPr lang="ar-SA" dirty="0"/>
              <a:t>مثل (تاء نائب الفاعل – ناء الدالة على الفاعلين – الف الاثنين – واو الجماعة – نون النسوة) مثل (اكرمت – اكرمنا – الابوان اكراما – الامراء اكرموا – الفتيات الصالحات اكرمن) , فجميع الضمائر المتصلة بالأفعال المبنية للمجهول كلها تعرب نائبا للفاعل و هي على الترتيب (التاء – ناء الدالة على الفاعلين – الف الاثنين – واو الجماعة – نون النسوة)  , مثل قول الله (احب الناس ان يتركوا ان يقولوا أمنا و هم لا يفتنون)</a:t>
            </a:r>
            <a:r>
              <a:rPr lang="ar-SA" baseline="30000" dirty="0"/>
              <a:t>(2)</a:t>
            </a:r>
            <a:r>
              <a:rPr lang="ar-SA" dirty="0"/>
              <a:t> , فالفعل (يتركوا) فعل مضارع مبني للمجهول منصوب بـ(ان) و علامة نصبه حذف ...</a:t>
            </a:r>
            <a:endParaRPr lang="en-US" dirty="0"/>
          </a:p>
          <a:p>
            <a:r>
              <a:rPr lang="ar-SA" dirty="0"/>
              <a:t>ـــــــــــــــــــــــــــــــــــــــــــــــــــ</a:t>
            </a:r>
            <a:endParaRPr lang="en-US" dirty="0"/>
          </a:p>
          <a:p>
            <a:r>
              <a:rPr lang="ar-SA" dirty="0"/>
              <a:t>1 – رواه ابو داود و الحاكم و صححه .              2 – سورة العنكبوت الآية : 2    </a:t>
            </a:r>
            <a:endParaRPr lang="en-US" dirty="0"/>
          </a:p>
          <a:p>
            <a:r>
              <a:rPr lang="ar-SA" dirty="0"/>
              <a:t> </a:t>
            </a:r>
            <a:endParaRPr lang="en-US" dirty="0"/>
          </a:p>
        </p:txBody>
      </p:sp>
    </p:spTree>
    <p:extLst>
      <p:ext uri="{BB962C8B-B14F-4D97-AF65-F5344CB8AC3E}">
        <p14:creationId xmlns:p14="http://schemas.microsoft.com/office/powerpoint/2010/main" val="1976759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9970"/>
            <a:ext cx="8964488" cy="5909310"/>
          </a:xfrm>
          <a:prstGeom prst="rect">
            <a:avLst/>
          </a:prstGeom>
        </p:spPr>
        <p:txBody>
          <a:bodyPr wrap="square">
            <a:spAutoFit/>
          </a:bodyPr>
          <a:lstStyle/>
          <a:p>
            <a:r>
              <a:rPr lang="ar-SA" dirty="0"/>
              <a:t>لأنه من الافعال الخمسة (واو) الجماعة ضمير مبني في محل رفع نائب فاعل .</a:t>
            </a:r>
            <a:endParaRPr lang="en-US" dirty="0"/>
          </a:p>
          <a:p>
            <a:r>
              <a:rPr lang="ar-SA" dirty="0"/>
              <a:t>ب – قد يكون نائب الفاعل ضميرا منفصلا : </a:t>
            </a:r>
            <a:endParaRPr lang="en-US" dirty="0"/>
          </a:p>
          <a:p>
            <a:r>
              <a:rPr lang="ar-SA" dirty="0"/>
              <a:t>مثل : ما يكرم الا انا  - لا يقدر الا انت . </a:t>
            </a:r>
            <a:endParaRPr lang="en-US" dirty="0"/>
          </a:p>
          <a:p>
            <a:r>
              <a:rPr lang="ar-SA" dirty="0"/>
              <a:t>فنائب الفاعل في المثالين ضمير منفصل نجده في المثال الاول الضمير (انا) اما في المثال الثاني فهو الضمير (انت) .</a:t>
            </a:r>
            <a:endParaRPr lang="en-US" dirty="0"/>
          </a:p>
          <a:p>
            <a:r>
              <a:rPr lang="ar-SA" dirty="0"/>
              <a:t>جـ - قد يكون نائب الفاعل ضميرا مسترا : </a:t>
            </a:r>
            <a:endParaRPr lang="en-US" dirty="0"/>
          </a:p>
          <a:p>
            <a:r>
              <a:rPr lang="ar-SA" dirty="0"/>
              <a:t>فإذا لم يكن نائب الفاعل اسما ظاهرا و لا ضميرا متصلا و لا منفصلا فهو ضمير مستتر ليس له وجود ظاهر في الكلام و يقدر حسب المعنى مثل : </a:t>
            </a:r>
            <a:endParaRPr lang="en-US" dirty="0"/>
          </a:p>
          <a:p>
            <a:r>
              <a:rPr lang="ar-SA" dirty="0"/>
              <a:t>الفاروق عمر عادل في حكمه الا انه </a:t>
            </a:r>
            <a:r>
              <a:rPr lang="ar-SA" u="sng" dirty="0"/>
              <a:t>قتل</a:t>
            </a:r>
            <a:r>
              <a:rPr lang="ar-SA" dirty="0"/>
              <a:t> . عائشة زوجة رسول الله و ابنة الصديق </a:t>
            </a:r>
            <a:r>
              <a:rPr lang="ar-SA" u="sng" dirty="0"/>
              <a:t>اتهمت</a:t>
            </a:r>
            <a:r>
              <a:rPr lang="ar-SA" dirty="0"/>
              <a:t> بهتانا . </a:t>
            </a:r>
            <a:endParaRPr lang="en-US" dirty="0"/>
          </a:p>
          <a:p>
            <a:r>
              <a:rPr lang="ar-SA" dirty="0"/>
              <a:t>فنائب الفاعل في المثاليين ضمير مستتر تقديره (هو) في المثال الاول و ضمير مستتر في المثال الثاني تقديره (هي) . و التقدير : قتل هو  - اتهمت هي . </a:t>
            </a:r>
            <a:endParaRPr lang="en-US" dirty="0"/>
          </a:p>
          <a:p>
            <a:r>
              <a:rPr lang="ar-SA" dirty="0"/>
              <a:t>اما التاء التي لحقت بالفعل فهي للتأنيث . و قوله (صلى الله عليه وسلم) (من دعى الى عرس او نحوه فليجب)</a:t>
            </a:r>
            <a:r>
              <a:rPr lang="ar-SA" baseline="30000" dirty="0"/>
              <a:t>(1)</a:t>
            </a:r>
            <a:r>
              <a:rPr lang="ar-SA" dirty="0"/>
              <a:t> .  فالفعل (دعى) ماض مبني للمجهول مبني على الفتح و نائب الفاعل ضمير مستتر تقديره (هو) . </a:t>
            </a:r>
            <a:endParaRPr lang="en-US" dirty="0"/>
          </a:p>
          <a:p>
            <a:r>
              <a:rPr lang="ar-SA" dirty="0"/>
              <a:t>تطبيقات </a:t>
            </a:r>
            <a:endParaRPr lang="en-US" dirty="0"/>
          </a:p>
          <a:p>
            <a:r>
              <a:rPr lang="ar-SA" dirty="0"/>
              <a:t>عين نائب الفاعل في الشواهد التالية : </a:t>
            </a:r>
            <a:endParaRPr lang="en-US" dirty="0"/>
          </a:p>
          <a:p>
            <a:r>
              <a:rPr lang="ar-SA" dirty="0"/>
              <a:t>1 – قول الله : (خلق الانسان من عجل)</a:t>
            </a:r>
            <a:r>
              <a:rPr lang="ar-SA" baseline="30000" dirty="0"/>
              <a:t>(2)</a:t>
            </a:r>
            <a:r>
              <a:rPr lang="ar-SA" dirty="0"/>
              <a:t> </a:t>
            </a:r>
            <a:endParaRPr lang="en-US" dirty="0"/>
          </a:p>
          <a:p>
            <a:r>
              <a:rPr lang="ar-SA" dirty="0"/>
              <a:t>(الانسان) نائب فاعل مرفوع و علامة رفعه الضمة </a:t>
            </a:r>
            <a:endParaRPr lang="en-US" dirty="0"/>
          </a:p>
          <a:p>
            <a:r>
              <a:rPr lang="ar-SA" dirty="0"/>
              <a:t>2 – قول الله : (يعرف المجرمون بسيمهم فيؤخذ بالنواصي و الاقدام)</a:t>
            </a:r>
            <a:r>
              <a:rPr lang="ar-SA" baseline="30000" dirty="0"/>
              <a:t>(3)</a:t>
            </a:r>
            <a:r>
              <a:rPr lang="ar-SA" dirty="0"/>
              <a:t> </a:t>
            </a:r>
            <a:endParaRPr lang="en-US" dirty="0"/>
          </a:p>
          <a:p>
            <a:r>
              <a:rPr lang="ar-SA" dirty="0"/>
              <a:t>(المجرمون) نائب فاعل مرفوع و علامة رفعه الواو لأنه جمع مذكر سالم </a:t>
            </a:r>
            <a:endParaRPr lang="en-US" dirty="0"/>
          </a:p>
          <a:p>
            <a:r>
              <a:rPr lang="ar-SA" dirty="0"/>
              <a:t>3 – قول النبي : (انما بعثت لأتمم مكارم الاخلاق)</a:t>
            </a:r>
            <a:r>
              <a:rPr lang="ar-SA" baseline="30000" dirty="0"/>
              <a:t>(4)</a:t>
            </a:r>
            <a:r>
              <a:rPr lang="ar-SA" dirty="0"/>
              <a:t> </a:t>
            </a:r>
            <a:endParaRPr lang="en-US" dirty="0"/>
          </a:p>
          <a:p>
            <a:r>
              <a:rPr lang="ar-SA" dirty="0"/>
              <a:t>ـــــــــــــــــــــــــــــــــــــــــــــــــــــــــ</a:t>
            </a:r>
            <a:endParaRPr lang="en-US" dirty="0"/>
          </a:p>
          <a:p>
            <a:r>
              <a:rPr lang="ar-SA" dirty="0"/>
              <a:t>1 – رواه مسلم        2 – سورة الرحمن الآية 41         3 – سورة الانبياء الآية 37     4 – رواه البخاري</a:t>
            </a:r>
            <a:endParaRPr lang="en-US" dirty="0"/>
          </a:p>
        </p:txBody>
      </p:sp>
    </p:spTree>
    <p:extLst>
      <p:ext uri="{BB962C8B-B14F-4D97-AF65-F5344CB8AC3E}">
        <p14:creationId xmlns:p14="http://schemas.microsoft.com/office/powerpoint/2010/main" val="291132517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786</Words>
  <Application>Microsoft Office PowerPoint</Application>
  <PresentationFormat>عرض على الشاشة (3:4)‏</PresentationFormat>
  <Paragraphs>52</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نائب الفاعل</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نائب الفاعل</dc:title>
  <dc:creator>Windows 7</dc:creator>
  <cp:lastModifiedBy>Windows 7</cp:lastModifiedBy>
  <cp:revision>2</cp:revision>
  <dcterms:created xsi:type="dcterms:W3CDTF">2018-12-22T18:28:36Z</dcterms:created>
  <dcterms:modified xsi:type="dcterms:W3CDTF">2018-12-22T18:45:08Z</dcterms:modified>
</cp:coreProperties>
</file>